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61" r:id="rId5"/>
    <p:sldId id="263" r:id="rId6"/>
    <p:sldId id="262" r:id="rId7"/>
    <p:sldId id="258" r:id="rId8"/>
    <p:sldId id="259" r:id="rId9"/>
    <p:sldId id="260" r:id="rId10"/>
    <p:sldId id="264" r:id="rId11"/>
    <p:sldId id="265" r:id="rId1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3462126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3598881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317046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24569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85246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4043861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2843355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1072628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2448537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27887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6BB95E8-BEDA-49FA-8B77-047FFC59AA5B}" type="datetimeFigureOut">
              <a:rPr lang="es-CL" smtClean="0"/>
              <a:t>17-11-2012</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A543641C-0CB2-4AF7-A5E3-2A64D77C1280}" type="slidenum">
              <a:rPr lang="es-CL" smtClean="0"/>
              <a:t>‹Nº›</a:t>
            </a:fld>
            <a:endParaRPr lang="es-CL"/>
          </a:p>
        </p:txBody>
      </p:sp>
    </p:spTree>
    <p:extLst>
      <p:ext uri="{BB962C8B-B14F-4D97-AF65-F5344CB8AC3E}">
        <p14:creationId xmlns:p14="http://schemas.microsoft.com/office/powerpoint/2010/main" val="4057408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BB95E8-BEDA-49FA-8B77-047FFC59AA5B}" type="datetimeFigureOut">
              <a:rPr lang="es-CL" smtClean="0"/>
              <a:t>17-11-2012</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3641C-0CB2-4AF7-A5E3-2A64D77C1280}" type="slidenum">
              <a:rPr lang="es-CL" smtClean="0"/>
              <a:t>‹Nº›</a:t>
            </a:fld>
            <a:endParaRPr lang="es-CL"/>
          </a:p>
        </p:txBody>
      </p:sp>
    </p:spTree>
    <p:extLst>
      <p:ext uri="{BB962C8B-B14F-4D97-AF65-F5344CB8AC3E}">
        <p14:creationId xmlns:p14="http://schemas.microsoft.com/office/powerpoint/2010/main" val="1160567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2D050">
            <a:alpha val="50000"/>
          </a:srgbClr>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L" dirty="0" smtClean="0"/>
              <a:t>Dispositivo de ahorro de Combustible</a:t>
            </a:r>
            <a:endParaRPr lang="es-CL" dirty="0"/>
          </a:p>
        </p:txBody>
      </p:sp>
      <p:sp>
        <p:nvSpPr>
          <p:cNvPr id="3" name="2 Subtítulo"/>
          <p:cNvSpPr>
            <a:spLocks noGrp="1"/>
          </p:cNvSpPr>
          <p:nvPr>
            <p:ph type="subTitle" idx="1"/>
          </p:nvPr>
        </p:nvSpPr>
        <p:spPr/>
        <p:txBody>
          <a:bodyPr/>
          <a:lstStyle/>
          <a:p>
            <a:endParaRPr lang="es-CL" dirty="0"/>
          </a:p>
        </p:txBody>
      </p:sp>
    </p:spTree>
    <p:extLst>
      <p:ext uri="{BB962C8B-B14F-4D97-AF65-F5344CB8AC3E}">
        <p14:creationId xmlns:p14="http://schemas.microsoft.com/office/powerpoint/2010/main" val="1656604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Instalación</a:t>
            </a:r>
            <a:endParaRPr lang="es-CL" dirty="0"/>
          </a:p>
        </p:txBody>
      </p:sp>
      <p:sp>
        <p:nvSpPr>
          <p:cNvPr id="3" name="2 Marcador de contenido"/>
          <p:cNvSpPr>
            <a:spLocks noGrp="1"/>
          </p:cNvSpPr>
          <p:nvPr>
            <p:ph idx="1"/>
          </p:nvPr>
        </p:nvSpPr>
        <p:spPr/>
        <p:txBody>
          <a:bodyPr/>
          <a:lstStyle/>
          <a:p>
            <a:r>
              <a:rPr lang="es-CL" dirty="0" smtClean="0"/>
              <a:t>La instalación del dispositivo no es compleja.</a:t>
            </a:r>
          </a:p>
          <a:p>
            <a:r>
              <a:rPr lang="es-CL" dirty="0" smtClean="0"/>
              <a:t>Se proporciona un manual de instalación.</a:t>
            </a:r>
          </a:p>
          <a:p>
            <a:r>
              <a:rPr lang="es-CL" dirty="0" smtClean="0"/>
              <a:t>Se recomienda un taller especializado.</a:t>
            </a:r>
          </a:p>
          <a:p>
            <a:r>
              <a:rPr lang="es-CL" dirty="0" smtClean="0"/>
              <a:t>En caso de algún componente defectuoso, cuenta con garantía del fabricante.</a:t>
            </a:r>
          </a:p>
          <a:p>
            <a:endParaRPr lang="es-CL" dirty="0" smtClean="0"/>
          </a:p>
          <a:p>
            <a:endParaRPr lang="es-CL" dirty="0"/>
          </a:p>
        </p:txBody>
      </p:sp>
    </p:spTree>
    <p:extLst>
      <p:ext uri="{BB962C8B-B14F-4D97-AF65-F5344CB8AC3E}">
        <p14:creationId xmlns:p14="http://schemas.microsoft.com/office/powerpoint/2010/main" val="12542782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Mantenimiento</a:t>
            </a:r>
            <a:endParaRPr lang="es-CL" dirty="0"/>
          </a:p>
        </p:txBody>
      </p:sp>
      <p:sp>
        <p:nvSpPr>
          <p:cNvPr id="3" name="2 Marcador de contenido"/>
          <p:cNvSpPr>
            <a:spLocks noGrp="1"/>
          </p:cNvSpPr>
          <p:nvPr>
            <p:ph idx="1"/>
          </p:nvPr>
        </p:nvSpPr>
        <p:spPr/>
        <p:txBody>
          <a:bodyPr/>
          <a:lstStyle/>
          <a:p>
            <a:r>
              <a:rPr lang="es-CL" dirty="0" smtClean="0"/>
              <a:t>El mantenimiento del dispositivo es muy simple.</a:t>
            </a:r>
          </a:p>
          <a:p>
            <a:r>
              <a:rPr lang="es-CL" dirty="0" smtClean="0"/>
              <a:t>Se realiza 2 o 3 veces en el año.</a:t>
            </a:r>
          </a:p>
          <a:p>
            <a:r>
              <a:rPr lang="es-CL" dirty="0" smtClean="0"/>
              <a:t>Lo único que se limpia, son las posibles aglutinaciones de sarro en </a:t>
            </a:r>
            <a:r>
              <a:rPr lang="es-CL" smtClean="0"/>
              <a:t>el depósito </a:t>
            </a:r>
            <a:r>
              <a:rPr lang="es-CL" dirty="0" smtClean="0"/>
              <a:t>de agua</a:t>
            </a:r>
            <a:endParaRPr lang="es-CL" dirty="0"/>
          </a:p>
        </p:txBody>
      </p:sp>
    </p:spTree>
    <p:extLst>
      <p:ext uri="{BB962C8B-B14F-4D97-AF65-F5344CB8AC3E}">
        <p14:creationId xmlns:p14="http://schemas.microsoft.com/office/powerpoint/2010/main" val="3305014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Introducción</a:t>
            </a:r>
            <a:endParaRPr lang="es-CL" dirty="0"/>
          </a:p>
        </p:txBody>
      </p:sp>
      <p:sp>
        <p:nvSpPr>
          <p:cNvPr id="3" name="2 Marcador de contenido"/>
          <p:cNvSpPr>
            <a:spLocks noGrp="1"/>
          </p:cNvSpPr>
          <p:nvPr>
            <p:ph idx="1"/>
          </p:nvPr>
        </p:nvSpPr>
        <p:spPr/>
        <p:txBody>
          <a:bodyPr>
            <a:normAutofit lnSpcReduction="10000"/>
          </a:bodyPr>
          <a:lstStyle/>
          <a:p>
            <a:r>
              <a:rPr lang="es-CL" dirty="0"/>
              <a:t>El aumento de los impuestos junto con los bajos resultados de la búsqueda de fuentes de energía renovables, resultan en altos precios del combustible</a:t>
            </a:r>
            <a:r>
              <a:rPr lang="es-CL" dirty="0" smtClean="0"/>
              <a:t>.</a:t>
            </a:r>
          </a:p>
          <a:p>
            <a:r>
              <a:rPr lang="es-CL" dirty="0"/>
              <a:t>Se han desarrollado o mejorado muchas soluciones en el pasado que han sido olvidadas una </a:t>
            </a:r>
            <a:r>
              <a:rPr lang="es-CL" dirty="0" smtClean="0"/>
              <a:t>vez </a:t>
            </a:r>
            <a:r>
              <a:rPr lang="es-CL" dirty="0"/>
              <a:t>se estabilizan los precios</a:t>
            </a:r>
            <a:r>
              <a:rPr lang="es-CL" dirty="0" smtClean="0"/>
              <a:t>.</a:t>
            </a:r>
          </a:p>
          <a:p>
            <a:r>
              <a:rPr lang="es-CL" dirty="0"/>
              <a:t>Una de esas soluciones es el agua y su principal componente el </a:t>
            </a:r>
            <a:r>
              <a:rPr lang="es-CL" b="1" i="1" dirty="0" smtClean="0"/>
              <a:t>Hidrogeno</a:t>
            </a:r>
            <a:r>
              <a:rPr lang="es-CL" dirty="0"/>
              <a:t>.</a:t>
            </a:r>
          </a:p>
        </p:txBody>
      </p:sp>
    </p:spTree>
    <p:extLst>
      <p:ext uri="{BB962C8B-B14F-4D97-AF65-F5344CB8AC3E}">
        <p14:creationId xmlns:p14="http://schemas.microsoft.com/office/powerpoint/2010/main" val="3402767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1000"/>
                                        <p:tgtEl>
                                          <p:spTgt spid="3">
                                            <p:txEl>
                                              <p:pRg st="2" end="2"/>
                                            </p:txEl>
                                          </p:spTgt>
                                        </p:tgtEl>
                                      </p:cBhvr>
                                    </p:animEffect>
                                    <p:anim calcmode="lin" valueType="num">
                                      <p:cBhvr>
                                        <p:cTn id="1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Hidrogeno</a:t>
            </a:r>
            <a:endParaRPr lang="es-CL" dirty="0"/>
          </a:p>
        </p:txBody>
      </p:sp>
      <p:sp>
        <p:nvSpPr>
          <p:cNvPr id="3" name="2 Marcador de contenido"/>
          <p:cNvSpPr>
            <a:spLocks noGrp="1"/>
          </p:cNvSpPr>
          <p:nvPr>
            <p:ph idx="1"/>
          </p:nvPr>
        </p:nvSpPr>
        <p:spPr/>
        <p:txBody>
          <a:bodyPr>
            <a:normAutofit lnSpcReduction="10000"/>
          </a:bodyPr>
          <a:lstStyle/>
          <a:p>
            <a:r>
              <a:rPr lang="es-CL" dirty="0"/>
              <a:t>La inyección de </a:t>
            </a:r>
            <a:r>
              <a:rPr lang="es-CL" dirty="0" smtClean="0"/>
              <a:t>HHO (hidrogeno) aumentará </a:t>
            </a:r>
            <a:r>
              <a:rPr lang="es-CL" dirty="0"/>
              <a:t>el ahorro de combustible porque el motor funciona a unos 25-30% de eficiencia</a:t>
            </a:r>
            <a:r>
              <a:rPr lang="es-CL" dirty="0" smtClean="0"/>
              <a:t>.</a:t>
            </a:r>
          </a:p>
          <a:p>
            <a:r>
              <a:rPr lang="es-CL" dirty="0" smtClean="0"/>
              <a:t> </a:t>
            </a:r>
            <a:r>
              <a:rPr lang="es-CL" dirty="0"/>
              <a:t>Los gases añadidos </a:t>
            </a:r>
            <a:r>
              <a:rPr lang="es-CL" dirty="0" smtClean="0"/>
              <a:t>en el </a:t>
            </a:r>
            <a:r>
              <a:rPr lang="es-CL" dirty="0"/>
              <a:t>motor solo ayudan al proceso de combustión</a:t>
            </a:r>
            <a:r>
              <a:rPr lang="es-CL" dirty="0" smtClean="0"/>
              <a:t>.</a:t>
            </a:r>
          </a:p>
          <a:p>
            <a:r>
              <a:rPr lang="es-CL" dirty="0" smtClean="0"/>
              <a:t>El </a:t>
            </a:r>
            <a:r>
              <a:rPr lang="es-CL" dirty="0"/>
              <a:t>Hidrogeno se quema 10X veces mas rápido que la gasolina y </a:t>
            </a:r>
            <a:r>
              <a:rPr lang="es-CL" dirty="0" smtClean="0"/>
              <a:t>su adición </a:t>
            </a:r>
            <a:r>
              <a:rPr lang="es-CL" dirty="0"/>
              <a:t>resulta en una quema completa de gasolina mas limpia, rápida y eficiente.</a:t>
            </a:r>
          </a:p>
        </p:txBody>
      </p:sp>
    </p:spTree>
    <p:extLst>
      <p:ext uri="{BB962C8B-B14F-4D97-AF65-F5344CB8AC3E}">
        <p14:creationId xmlns:p14="http://schemas.microsoft.com/office/powerpoint/2010/main" val="34151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Mejora el…</a:t>
            </a:r>
            <a:endParaRPr lang="es-CL" dirty="0"/>
          </a:p>
        </p:txBody>
      </p:sp>
      <p:sp>
        <p:nvSpPr>
          <p:cNvPr id="4" name="3 Marcador de contenido"/>
          <p:cNvSpPr>
            <a:spLocks noGrp="1"/>
          </p:cNvSpPr>
          <p:nvPr>
            <p:ph sz="half" idx="1"/>
          </p:nvPr>
        </p:nvSpPr>
        <p:spPr/>
        <p:txBody>
          <a:bodyPr/>
          <a:lstStyle/>
          <a:p>
            <a:endParaRPr lang="es-CL"/>
          </a:p>
        </p:txBody>
      </p:sp>
      <p:sp>
        <p:nvSpPr>
          <p:cNvPr id="5" name="4 Marcador de contenido"/>
          <p:cNvSpPr>
            <a:spLocks noGrp="1"/>
          </p:cNvSpPr>
          <p:nvPr>
            <p:ph sz="half" idx="2"/>
          </p:nvPr>
        </p:nvSpPr>
        <p:spPr/>
        <p:txBody>
          <a:bodyPr/>
          <a:lstStyle/>
          <a:p>
            <a:r>
              <a:rPr lang="es-CL" dirty="0" smtClean="0"/>
              <a:t>Rendimiento de combustible mejorado entre un 20% y 40%</a:t>
            </a:r>
          </a:p>
          <a:p>
            <a:pPr lvl="1"/>
            <a:r>
              <a:rPr lang="es-CL" dirty="0" smtClean="0"/>
              <a:t>Los resultados de las pruebas muestran un crecimiento promedio de la eficiencia del combustible resultando en un ahorro real.</a:t>
            </a:r>
            <a:endParaRPr lang="es-CL"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2" y="1628800"/>
            <a:ext cx="3744417" cy="3106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52701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Mejora el…</a:t>
            </a:r>
            <a:endParaRPr lang="es-CL" dirty="0"/>
          </a:p>
        </p:txBody>
      </p:sp>
      <p:sp>
        <p:nvSpPr>
          <p:cNvPr id="4" name="3 Marcador de contenido"/>
          <p:cNvSpPr>
            <a:spLocks noGrp="1"/>
          </p:cNvSpPr>
          <p:nvPr>
            <p:ph sz="half" idx="1"/>
          </p:nvPr>
        </p:nvSpPr>
        <p:spPr/>
        <p:txBody>
          <a:bodyPr/>
          <a:lstStyle/>
          <a:p>
            <a:endParaRPr lang="es-CL" dirty="0"/>
          </a:p>
        </p:txBody>
      </p:sp>
      <p:sp>
        <p:nvSpPr>
          <p:cNvPr id="5" name="4 Marcador de contenido"/>
          <p:cNvSpPr>
            <a:spLocks noGrp="1"/>
          </p:cNvSpPr>
          <p:nvPr>
            <p:ph sz="half" idx="2"/>
          </p:nvPr>
        </p:nvSpPr>
        <p:spPr/>
        <p:txBody>
          <a:bodyPr/>
          <a:lstStyle/>
          <a:p>
            <a:r>
              <a:rPr lang="es-CL" dirty="0" smtClean="0"/>
              <a:t>Mejor funcionamiento y más potencia.</a:t>
            </a:r>
          </a:p>
          <a:p>
            <a:pPr lvl="1"/>
            <a:r>
              <a:rPr lang="es-CL" dirty="0" smtClean="0"/>
              <a:t>Usted notara mayor fuerza, menos ruido y un funcionamiento más suave de su motor y cambio de velocidades. Esto se debe al efecto que tiene el agua en el ciclo de combustión dentro de su motor.</a:t>
            </a:r>
          </a:p>
          <a:p>
            <a:pPr lvl="1"/>
            <a:endParaRPr lang="es-CL"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178" y="1628801"/>
            <a:ext cx="4053814" cy="3259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99945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dirty="0" smtClean="0"/>
              <a:t>Mejora el…</a:t>
            </a:r>
            <a:endParaRPr lang="es-CL" dirty="0"/>
          </a:p>
        </p:txBody>
      </p:sp>
      <p:sp>
        <p:nvSpPr>
          <p:cNvPr id="4" name="3 Marcador de contenido"/>
          <p:cNvSpPr>
            <a:spLocks noGrp="1"/>
          </p:cNvSpPr>
          <p:nvPr>
            <p:ph sz="half" idx="1"/>
          </p:nvPr>
        </p:nvSpPr>
        <p:spPr/>
        <p:txBody>
          <a:bodyPr>
            <a:normAutofit fontScale="92500"/>
          </a:bodyPr>
          <a:lstStyle/>
          <a:p>
            <a:endParaRPr lang="es-CL" dirty="0"/>
          </a:p>
        </p:txBody>
      </p:sp>
      <p:sp>
        <p:nvSpPr>
          <p:cNvPr id="5" name="4 Marcador de contenido"/>
          <p:cNvSpPr>
            <a:spLocks noGrp="1"/>
          </p:cNvSpPr>
          <p:nvPr>
            <p:ph sz="half" idx="2"/>
          </p:nvPr>
        </p:nvSpPr>
        <p:spPr>
          <a:xfrm>
            <a:off x="4211960" y="1600200"/>
            <a:ext cx="4474840" cy="4525963"/>
          </a:xfrm>
        </p:spPr>
        <p:txBody>
          <a:bodyPr>
            <a:normAutofit fontScale="92500"/>
          </a:bodyPr>
          <a:lstStyle/>
          <a:p>
            <a:r>
              <a:rPr lang="es-CL" dirty="0" smtClean="0"/>
              <a:t>Reducción de Emisiones de Gases de Efecto Invernadero.</a:t>
            </a:r>
          </a:p>
          <a:p>
            <a:pPr lvl="1"/>
            <a:r>
              <a:rPr lang="es-CL" sz="2200" dirty="0" smtClean="0"/>
              <a:t>El generador de Hidrogeno también enfriara su motor mientras que reduce drásticamente las emisiones de gas efecto invernadero. Su motor AÑADIRA oxigeno al ambiente en lugar de contaminarlo. Los propietarios de también verán una reducción substancial de emisiones ocasionadas por diesel no quemado.</a:t>
            </a:r>
            <a:endParaRPr lang="es-CL" sz="2200"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576" y="1665387"/>
            <a:ext cx="4006408" cy="3228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9229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¿Como funciona?</a:t>
            </a:r>
            <a:endParaRPr lang="es-CL" dirty="0"/>
          </a:p>
        </p:txBody>
      </p:sp>
      <p:sp>
        <p:nvSpPr>
          <p:cNvPr id="4" name="3 Marcador de contenido"/>
          <p:cNvSpPr>
            <a:spLocks noGrp="1"/>
          </p:cNvSpPr>
          <p:nvPr>
            <p:ph sz="half" idx="1"/>
          </p:nvPr>
        </p:nvSpPr>
        <p:spPr/>
        <p:txBody>
          <a:bodyPr>
            <a:normAutofit/>
          </a:bodyPr>
          <a:lstStyle/>
          <a:p>
            <a:endParaRPr lang="es-CL" dirty="0"/>
          </a:p>
        </p:txBody>
      </p:sp>
      <p:sp>
        <p:nvSpPr>
          <p:cNvPr id="5" name="4 Marcador de contenido"/>
          <p:cNvSpPr>
            <a:spLocks noGrp="1"/>
          </p:cNvSpPr>
          <p:nvPr>
            <p:ph sz="half" idx="2"/>
          </p:nvPr>
        </p:nvSpPr>
        <p:spPr/>
        <p:txBody>
          <a:bodyPr>
            <a:normAutofit/>
          </a:bodyPr>
          <a:lstStyle/>
          <a:p>
            <a:r>
              <a:rPr lang="es-CL" sz="2000" dirty="0"/>
              <a:t>Cuando aplica una pequeña cantidad de corriente eléctrica de la batería de su </a:t>
            </a:r>
            <a:r>
              <a:rPr lang="es-CL" sz="2000" dirty="0" smtClean="0"/>
              <a:t>auto </a:t>
            </a:r>
            <a:r>
              <a:rPr lang="es-CL" sz="2000" dirty="0"/>
              <a:t>al </a:t>
            </a:r>
            <a:r>
              <a:rPr lang="es-CL" sz="2000" dirty="0" smtClean="0"/>
              <a:t>Generador, </a:t>
            </a:r>
            <a:r>
              <a:rPr lang="es-CL" sz="2000" dirty="0"/>
              <a:t>este </a:t>
            </a:r>
            <a:r>
              <a:rPr lang="es-CL" sz="2000" dirty="0" smtClean="0"/>
              <a:t>inducirá la electrolisis </a:t>
            </a:r>
            <a:r>
              <a:rPr lang="es-CL" sz="2000" dirty="0"/>
              <a:t>que dividirá la estructura molecular del agua, separándola en moléculas de Hidrogeno y Oxigeno. Esto da como resultado un gas llamado HHO , hidroxilo o gas de Brown.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33" y="1772816"/>
            <a:ext cx="4748710"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19198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¿Como funciona?</a:t>
            </a:r>
            <a:endParaRPr lang="es-CL" dirty="0"/>
          </a:p>
        </p:txBody>
      </p:sp>
      <p:sp>
        <p:nvSpPr>
          <p:cNvPr id="4" name="3 Marcador de contenido"/>
          <p:cNvSpPr>
            <a:spLocks noGrp="1"/>
          </p:cNvSpPr>
          <p:nvPr>
            <p:ph sz="half" idx="1"/>
          </p:nvPr>
        </p:nvSpPr>
        <p:spPr/>
        <p:txBody>
          <a:bodyPr>
            <a:normAutofit/>
          </a:bodyPr>
          <a:lstStyle/>
          <a:p>
            <a:endParaRPr lang="es-CL" dirty="0"/>
          </a:p>
        </p:txBody>
      </p:sp>
      <p:sp>
        <p:nvSpPr>
          <p:cNvPr id="5" name="4 Marcador de contenido"/>
          <p:cNvSpPr>
            <a:spLocks noGrp="1"/>
          </p:cNvSpPr>
          <p:nvPr>
            <p:ph sz="half" idx="2"/>
          </p:nvPr>
        </p:nvSpPr>
        <p:spPr/>
        <p:txBody>
          <a:bodyPr>
            <a:normAutofit/>
          </a:bodyPr>
          <a:lstStyle/>
          <a:p>
            <a:r>
              <a:rPr lang="es-CL" sz="2400" dirty="0"/>
              <a:t> </a:t>
            </a:r>
            <a:r>
              <a:rPr lang="es-CL" sz="2000" dirty="0"/>
              <a:t>El gas HHO es transportado hacia el motor de su </a:t>
            </a:r>
            <a:r>
              <a:rPr lang="es-CL" sz="2000" dirty="0" smtClean="0"/>
              <a:t>auto </a:t>
            </a:r>
            <a:r>
              <a:rPr lang="es-CL" sz="2000" dirty="0"/>
              <a:t>a través de una manguera de vacío conectada al sistema de toma de aire de su </a:t>
            </a:r>
            <a:r>
              <a:rPr lang="es-CL" sz="2000" dirty="0" smtClean="0"/>
              <a:t>vehículo, </a:t>
            </a:r>
            <a:r>
              <a:rPr lang="es-CL" sz="2000" dirty="0"/>
              <a:t>donde este se combina con la mezcla aire/combustible regular de su </a:t>
            </a:r>
            <a:r>
              <a:rPr lang="es-CL" sz="2000" dirty="0" smtClean="0"/>
              <a:t>vehículo.</a:t>
            </a:r>
            <a:endParaRPr lang="es-CL"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33" y="1772816"/>
            <a:ext cx="4748710"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20810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¿Como funciona?</a:t>
            </a:r>
            <a:endParaRPr lang="es-CL" dirty="0"/>
          </a:p>
        </p:txBody>
      </p:sp>
      <p:sp>
        <p:nvSpPr>
          <p:cNvPr id="4" name="3 Marcador de contenido"/>
          <p:cNvSpPr>
            <a:spLocks noGrp="1"/>
          </p:cNvSpPr>
          <p:nvPr>
            <p:ph sz="half" idx="1"/>
          </p:nvPr>
        </p:nvSpPr>
        <p:spPr/>
        <p:txBody>
          <a:bodyPr>
            <a:normAutofit/>
          </a:bodyPr>
          <a:lstStyle/>
          <a:p>
            <a:endParaRPr lang="es-CL" dirty="0"/>
          </a:p>
        </p:txBody>
      </p:sp>
      <p:sp>
        <p:nvSpPr>
          <p:cNvPr id="5" name="4 Marcador de contenido"/>
          <p:cNvSpPr>
            <a:spLocks noGrp="1"/>
          </p:cNvSpPr>
          <p:nvPr>
            <p:ph sz="half" idx="2"/>
          </p:nvPr>
        </p:nvSpPr>
        <p:spPr/>
        <p:txBody>
          <a:bodyPr>
            <a:noAutofit/>
          </a:bodyPr>
          <a:lstStyle/>
          <a:p>
            <a:r>
              <a:rPr lang="es-CL" sz="2000" dirty="0"/>
              <a:t> Una vez en el motor, el HHO aumenta la propagación de la chispa durante el proceso de combustión. El gas HHO hará que la chispa en su motor queme más rápido. En otras palabras, la mayoría </a:t>
            </a:r>
            <a:r>
              <a:rPr lang="es-CL" sz="2000" dirty="0" smtClean="0"/>
              <a:t>del combustible que </a:t>
            </a:r>
            <a:r>
              <a:rPr lang="es-CL" sz="2000" dirty="0"/>
              <a:t>usted pone en su tanque se utilizara para potenciar su carro y no para que se vaya por el tubo de escape.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933" y="1772816"/>
            <a:ext cx="4748710" cy="3168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96072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408</Words>
  <Application>Microsoft Office PowerPoint</Application>
  <PresentationFormat>Presentación en pantalla (4:3)</PresentationFormat>
  <Paragraphs>33</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Dispositivo de ahorro de Combustible</vt:lpstr>
      <vt:lpstr>Introducción</vt:lpstr>
      <vt:lpstr>Hidrogeno</vt:lpstr>
      <vt:lpstr>Mejora el…</vt:lpstr>
      <vt:lpstr>Mejora el…</vt:lpstr>
      <vt:lpstr>Mejora el…</vt:lpstr>
      <vt:lpstr>¿Como funciona?</vt:lpstr>
      <vt:lpstr>¿Como funciona?</vt:lpstr>
      <vt:lpstr>¿Como funciona?</vt:lpstr>
      <vt:lpstr>Instalación</vt:lpstr>
      <vt:lpstr>Mantenimiento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 de ahorro de Combustible</dc:title>
  <dc:creator>Cuadra Schlie, Raul        (Trip. Mando)</dc:creator>
  <cp:lastModifiedBy>Cuadra Schlie, Raul        (Trip. Mando)</cp:lastModifiedBy>
  <cp:revision>12</cp:revision>
  <dcterms:created xsi:type="dcterms:W3CDTF">2012-11-17T22:18:06Z</dcterms:created>
  <dcterms:modified xsi:type="dcterms:W3CDTF">2012-11-18T01:00:47Z</dcterms:modified>
  <cp:contentStatus/>
</cp:coreProperties>
</file>